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6" r:id="rId5"/>
    <p:sldId id="265" r:id="rId6"/>
    <p:sldId id="267" r:id="rId7"/>
    <p:sldId id="270" r:id="rId8"/>
    <p:sldId id="268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635"/>
  </p:normalViewPr>
  <p:slideViewPr>
    <p:cSldViewPr snapToGrid="0" snapToObjects="1">
      <p:cViewPr varScale="1">
        <p:scale>
          <a:sx n="68" d="100"/>
          <a:sy n="68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4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7DE0-2CF8-554A-ACAA-59EFEF46D40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5F673-7A50-CC4A-AE83-D07C2E50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0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5DD61-F735-544C-A468-79EE27171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122" y="0"/>
            <a:ext cx="4850606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2A8B20-9BD9-4942-886E-188C04650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49" y="50713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4B9A78-494A-CB44-8DA4-C3639F100443}"/>
              </a:ext>
            </a:extLst>
          </p:cNvPr>
          <p:cNvSpPr/>
          <p:nvPr/>
        </p:nvSpPr>
        <p:spPr>
          <a:xfrm rot="21313723">
            <a:off x="1104901" y="-117780"/>
            <a:ext cx="10372725" cy="66171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upreme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77"/>
              </a:rPr>
              <a:t>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mazing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resentation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erfect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onor</a:t>
            </a:r>
          </a:p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mhr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eputation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xpertise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erformance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bility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ewarding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ind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78213-34A1-6742-94AA-9663CC79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530" y="1106165"/>
            <a:ext cx="4110990" cy="41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BDD05A-EB5C-2547-BDFF-8AF8D3A79C11}"/>
              </a:ext>
            </a:extLst>
          </p:cNvPr>
          <p:cNvSpPr/>
          <p:nvPr/>
        </p:nvSpPr>
        <p:spPr>
          <a:xfrm>
            <a:off x="1109022" y="617220"/>
            <a:ext cx="9901878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#HusbandCantSayNoIfIWin</a:t>
            </a:r>
          </a:p>
          <a:p>
            <a:pPr marL="0" indent="0" algn="ctr">
              <a:buNone/>
            </a:pP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#NoOneCouldLoveItMoreThanMe</a:t>
            </a:r>
          </a:p>
          <a:p>
            <a:pPr marL="0" indent="0" algn="ctr">
              <a:buNone/>
            </a:pP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#SomeLuckyEntrant </a:t>
            </a:r>
          </a:p>
          <a:p>
            <a:pPr marL="0" indent="0" algn="ctr">
              <a:buNone/>
            </a:pP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#IMHRNATS2019MN1883</a:t>
            </a:r>
          </a:p>
        </p:txBody>
      </p:sp>
    </p:spTree>
    <p:extLst>
      <p:ext uri="{BB962C8B-B14F-4D97-AF65-F5344CB8AC3E}">
        <p14:creationId xmlns:p14="http://schemas.microsoft.com/office/powerpoint/2010/main" val="35604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236608-962D-6B4A-A8C1-2EA241A7DF9B}"/>
              </a:ext>
            </a:extLst>
          </p:cNvPr>
          <p:cNvSpPr/>
          <p:nvPr/>
        </p:nvSpPr>
        <p:spPr>
          <a:xfrm>
            <a:off x="500063" y="1028700"/>
            <a:ext cx="11230454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Shangrila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and Sapphire Park studs, f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or this generous opportunity for 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one lucky amateur . </a:t>
            </a:r>
          </a:p>
          <a:p>
            <a:pPr algn="ctr"/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I'm looking forward to meeting my new baby!!</a:t>
            </a:r>
          </a:p>
          <a:p>
            <a:pPr algn="ctr"/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4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A1CF64-1F3E-5047-880A-937AE4D8D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92" y="-10033"/>
            <a:ext cx="4850548" cy="68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6C3257-5C57-024A-9541-18CE6F511F2F}"/>
              </a:ext>
            </a:extLst>
          </p:cNvPr>
          <p:cNvSpPr/>
          <p:nvPr/>
        </p:nvSpPr>
        <p:spPr>
          <a:xfrm rot="21332477">
            <a:off x="1085852" y="338205"/>
            <a:ext cx="5657849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ow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77"/>
              </a:rPr>
              <a:t> 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I</a:t>
            </a:r>
          </a:p>
          <a:p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ever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nticipated </a:t>
            </a:r>
          </a:p>
          <a:p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aving an </a:t>
            </a:r>
          </a:p>
          <a:p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pportunity</a:t>
            </a:r>
          </a:p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egarding</a:t>
            </a:r>
          </a:p>
          <a:p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uch an</a:t>
            </a:r>
          </a:p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xceptional quality horse!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8F9C2F-82CB-3440-987E-379CA0C84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0" t="27500" r="-2140" b="24375"/>
          <a:stretch/>
        </p:blipFill>
        <p:spPr>
          <a:xfrm>
            <a:off x="6272214" y="628650"/>
            <a:ext cx="4872036" cy="4708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D73C1D-B954-BB43-89B1-7EE7BFBB8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305" b="14584"/>
          <a:stretch/>
        </p:blipFill>
        <p:spPr>
          <a:xfrm>
            <a:off x="7396664" y="1914525"/>
            <a:ext cx="996027" cy="10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E2DDCB-261F-E544-B897-5166523053DD}"/>
              </a:ext>
            </a:extLst>
          </p:cNvPr>
          <p:cNvSpPr/>
          <p:nvPr/>
        </p:nvSpPr>
        <p:spPr>
          <a:xfrm>
            <a:off x="1529404" y="2967335"/>
            <a:ext cx="9133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here is why I shoul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 win …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0525E-FA23-0740-8DDB-0749A0D97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4" y="280921"/>
            <a:ext cx="4019551" cy="535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3B491-F51A-AA42-AA8D-0AE958EDFAFE}"/>
              </a:ext>
            </a:extLst>
          </p:cNvPr>
          <p:cNvSpPr txBox="1"/>
          <p:nvPr/>
        </p:nvSpPr>
        <p:spPr>
          <a:xfrm>
            <a:off x="3319461" y="5691815"/>
            <a:ext cx="6096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These are my kids and they're all grown up now…</a:t>
            </a:r>
          </a:p>
        </p:txBody>
      </p:sp>
    </p:spTree>
    <p:extLst>
      <p:ext uri="{BB962C8B-B14F-4D97-AF65-F5344CB8AC3E}">
        <p14:creationId xmlns:p14="http://schemas.microsoft.com/office/powerpoint/2010/main" val="3621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D653E2-D21D-DF4C-8F18-7CB0B51F843E}"/>
              </a:ext>
            </a:extLst>
          </p:cNvPr>
          <p:cNvSpPr txBox="1"/>
          <p:nvPr/>
        </p:nvSpPr>
        <p:spPr>
          <a:xfrm>
            <a:off x="500062" y="494345"/>
            <a:ext cx="588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And these are my new babies</a:t>
            </a: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5883F-3EBC-7B49-A2BE-F08A0F8619E1}"/>
              </a:ext>
            </a:extLst>
          </p:cNvPr>
          <p:cNvSpPr txBox="1"/>
          <p:nvPr/>
        </p:nvSpPr>
        <p:spPr>
          <a:xfrm>
            <a:off x="5815014" y="5972176"/>
            <a:ext cx="590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There’s only one thing missing…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57BEA-7672-FA4C-8449-51C0937BDF05}"/>
              </a:ext>
            </a:extLst>
          </p:cNvPr>
          <p:cNvSpPr txBox="1"/>
          <p:nvPr/>
        </p:nvSpPr>
        <p:spPr>
          <a:xfrm>
            <a:off x="1713526" y="4667547"/>
            <a:ext cx="261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Just a little bit fancy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  “Fancy”                                                                           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E4BFE-53E7-1547-9BC7-75E613FEB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5" r="20394"/>
          <a:stretch/>
        </p:blipFill>
        <p:spPr>
          <a:xfrm>
            <a:off x="6737746" y="1427547"/>
            <a:ext cx="3240000" cy="32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C3BAA-CFB2-A44F-8DFD-A786787FD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1524130" y="1427547"/>
            <a:ext cx="3240000" cy="3240000"/>
          </a:xfrm>
          <a:prstGeom prst="flowChartProcess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7AC30A-94ED-2549-B0CC-2CF1B71387E1}"/>
              </a:ext>
            </a:extLst>
          </p:cNvPr>
          <p:cNvSpPr/>
          <p:nvPr/>
        </p:nvSpPr>
        <p:spPr>
          <a:xfrm>
            <a:off x="6811873" y="4667546"/>
            <a:ext cx="3165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Crystal parks  nights in cisco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  “Squirt”</a:t>
            </a:r>
          </a:p>
        </p:txBody>
      </p:sp>
    </p:spTree>
    <p:extLst>
      <p:ext uri="{BB962C8B-B14F-4D97-AF65-F5344CB8AC3E}">
        <p14:creationId xmlns:p14="http://schemas.microsoft.com/office/powerpoint/2010/main" val="28628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1F75D-1484-8849-B54E-62BFA1F4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91102" y="525960"/>
            <a:ext cx="6260328" cy="5777507"/>
          </a:xfrm>
          <a:prstGeom prst="rect">
            <a:avLst/>
          </a:prstGeom>
          <a:ln w="76200" cap="rnd">
            <a:solidFill>
              <a:schemeClr val="accent2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17" name="Oval Callout 16">
            <a:extLst>
              <a:ext uri="{FF2B5EF4-FFF2-40B4-BE49-F238E27FC236}">
                <a16:creationId xmlns:a16="http://schemas.microsoft.com/office/drawing/2014/main" id="{4AC91EC1-A1CF-2544-99D7-CD355870991B}"/>
              </a:ext>
            </a:extLst>
          </p:cNvPr>
          <p:cNvSpPr/>
          <p:nvPr/>
        </p:nvSpPr>
        <p:spPr>
          <a:xfrm rot="545983">
            <a:off x="5921266" y="284549"/>
            <a:ext cx="2100262" cy="14859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0898C-4002-594E-9738-80833D5F25ED}"/>
              </a:ext>
            </a:extLst>
          </p:cNvPr>
          <p:cNvSpPr txBox="1"/>
          <p:nvPr/>
        </p:nvSpPr>
        <p:spPr>
          <a:xfrm rot="1551880">
            <a:off x="6393386" y="684351"/>
            <a:ext cx="1296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I’d love a new roomie!</a:t>
            </a:r>
          </a:p>
        </p:txBody>
      </p:sp>
    </p:spTree>
    <p:extLst>
      <p:ext uri="{BB962C8B-B14F-4D97-AF65-F5344CB8AC3E}">
        <p14:creationId xmlns:p14="http://schemas.microsoft.com/office/powerpoint/2010/main" val="3840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7CE9B-D7EF-1547-A513-35A86265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67" y="617535"/>
            <a:ext cx="9727870" cy="5418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EFC77-6876-7646-84FF-5142714DCA63}"/>
              </a:ext>
            </a:extLst>
          </p:cNvPr>
          <p:cNvSpPr txBox="1"/>
          <p:nvPr/>
        </p:nvSpPr>
        <p:spPr>
          <a:xfrm rot="20750366">
            <a:off x="3570916" y="2258551"/>
            <a:ext cx="105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72 Smallcaps Book" pitchFamily="2" charset="0"/>
              </a:rPr>
              <a:t>Fancy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248B7-66D2-2F45-81E4-C12788CFB4C0}"/>
              </a:ext>
            </a:extLst>
          </p:cNvPr>
          <p:cNvSpPr txBox="1"/>
          <p:nvPr/>
        </p:nvSpPr>
        <p:spPr>
          <a:xfrm rot="865186">
            <a:off x="7210612" y="2276458"/>
            <a:ext cx="117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72 Smallcaps Book" pitchFamily="2" charset="0"/>
              </a:rPr>
              <a:t>Squirt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AC19D-8D8B-6E4E-B330-03F48DD35EA9}"/>
              </a:ext>
            </a:extLst>
          </p:cNvPr>
          <p:cNvSpPr txBox="1"/>
          <p:nvPr/>
        </p:nvSpPr>
        <p:spPr>
          <a:xfrm>
            <a:off x="5611285" y="1935386"/>
            <a:ext cx="122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72 Smallcaps Book" pitchFamily="2" charset="0"/>
              </a:rPr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6425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B36BD7-D1A5-574E-B201-81DEF1B0F911}"/>
              </a:ext>
            </a:extLst>
          </p:cNvPr>
          <p:cNvSpPr/>
          <p:nvPr/>
        </p:nvSpPr>
        <p:spPr>
          <a:xfrm rot="21262912">
            <a:off x="1176338" y="457201"/>
            <a:ext cx="1037272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ensational</a:t>
            </a:r>
          </a:p>
          <a:p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orses</a:t>
            </a:r>
          </a:p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wesome</a:t>
            </a:r>
          </a:p>
          <a:p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ationals</a:t>
            </a:r>
          </a:p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enerosity</a:t>
            </a:r>
          </a:p>
          <a:p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ewards</a:t>
            </a:r>
          </a:p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nspirational</a:t>
            </a:r>
          </a:p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ucky</a:t>
            </a:r>
          </a:p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chievements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E2333-A256-2047-97C5-FDAA3EEB0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590" y="1135165"/>
            <a:ext cx="4403090" cy="427638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E8C751-C609-224C-B795-3CA54D25C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49" y="50713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853</TotalTime>
  <Words>129</Words>
  <Application>Microsoft Office PowerPoint</Application>
  <PresentationFormat>Widescreen</PresentationFormat>
  <Paragraphs>55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Bodoni 72 Smallcaps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Grant</dc:creator>
  <cp:lastModifiedBy>Leanne Gow</cp:lastModifiedBy>
  <cp:revision>24</cp:revision>
  <dcterms:created xsi:type="dcterms:W3CDTF">2019-02-28T09:36:04Z</dcterms:created>
  <dcterms:modified xsi:type="dcterms:W3CDTF">2019-03-26T03:55:20Z</dcterms:modified>
</cp:coreProperties>
</file>